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3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3" r:id="rId6"/>
    <p:sldId id="383" r:id="rId7"/>
    <p:sldId id="384" r:id="rId8"/>
    <p:sldId id="374" r:id="rId9"/>
    <p:sldId id="364" r:id="rId10"/>
    <p:sldId id="373" r:id="rId11"/>
    <p:sldId id="366" r:id="rId12"/>
    <p:sldId id="370" r:id="rId13"/>
    <p:sldId id="264" r:id="rId14"/>
    <p:sldId id="267" r:id="rId15"/>
    <p:sldId id="378" r:id="rId16"/>
    <p:sldId id="381" r:id="rId17"/>
    <p:sldId id="385" r:id="rId18"/>
    <p:sldId id="382" r:id="rId19"/>
    <p:sldId id="266" r:id="rId20"/>
    <p:sldId id="379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321"/>
    <a:srgbClr val="00503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4"/>
    <p:restoredTop sz="94757"/>
  </p:normalViewPr>
  <p:slideViewPr>
    <p:cSldViewPr>
      <p:cViewPr varScale="1">
        <p:scale>
          <a:sx n="152" d="100"/>
          <a:sy n="152" d="100"/>
        </p:scale>
        <p:origin x="1260" y="108"/>
      </p:cViewPr>
      <p:guideLst>
        <p:guide orient="horz"/>
        <p:guide pos="26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B6B9BE-F738-3134-B31C-AC22FEAF7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E5779-EABB-1AA6-1DE0-02DAC5E911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F39F871-4C45-4DF3-8F34-5C3DEEA1259E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91FE4-FDC4-C9BC-0D16-CAABB54E63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7680A-2B8D-EA5F-F0A7-BF07E88BC6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D6966C5-1E74-4BFE-8D9C-F34A41537A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FBD8E6-06C1-0919-7979-AF2133E70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6341F-036C-06C2-FCE6-7560C2C050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82672-9FE3-45DE-B307-EF29B6E30A78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0173916-99BD-1881-555F-DC3C9183F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50DDD3-8612-42E1-8730-7325F74E8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E3A22-6964-97A6-8FEA-FDC09B3226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F39DB-D889-56C6-1C09-5570BA26F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3A37CEC-FFC8-4900-992D-ABA2409A17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93EC4CF8-AC3B-DBCA-665B-B5401567F2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B2EF8946-A78A-2225-061F-8587D87592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8B711D84-A7EC-B323-8422-2AA68D8FB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57300F-B72A-4AE6-B05A-4133FF3C18E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091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052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01BFF4AE-49F9-0D7E-CDDA-B96BD27745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FF331A66-F6D3-6483-19A8-B75765B1DB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4BE068C0-2C42-AF3C-6963-7E847261B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8726E8-0A34-4841-9645-97847A88846E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15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4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4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76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1655FBA-C77B-B98B-6F86-F780CC7F4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6E12C14-8AAD-794F-07CA-8668C7C309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7E76B38-907B-ED7C-A63B-F5C572DBA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27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539A-8F61-348F-2C48-41FEB594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6CCC3604-7805-97D7-A558-55A34977BF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5B3946EF-0397-63EC-0764-4DD132AB23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0CAC9332-24A2-5672-D2DA-DE0EE1E3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33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0FEBB-2889-2342-242A-16EBB8DA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64898CFD-E0A1-DE19-2E52-A410AC5B8D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FBEEAF94-E4D6-D7FD-4702-972EFE8C76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26BD0240-B950-E3D6-A2A6-27709F24C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DF6A0D-4DE0-4E50-A14B-8D61A3E0402B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91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431D1-F2AA-6BD9-503B-A7E525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73600-626C-4D6E-A23C-391CE8843158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6771A-8D78-6B6E-9C5E-4D7D727B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4940-451B-8B11-3BAA-57C2878C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2B378-E56D-41E7-9AC3-13DF866F78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74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7795B-DFCB-316E-79FA-B8288962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C44E8-9556-43F4-A037-B23370FDB01D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FAC1-DA29-22EB-E2AD-EEBAF319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D4AF7-E6AE-DECC-B356-77EC3068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49D5F4-20F6-4006-9965-9565F8B68E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5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942C0-4930-8D7A-A081-17BA6033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3A93F-C375-4048-8A7B-24E63A7E51BF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6AD81-2C18-1042-BEB5-5597612C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79A0-1986-4F4A-FD2A-5A52812A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304A23-66D2-4559-9AE0-CBEDAAE0B3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746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C435D-527C-39FB-D714-943CE0F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CF695DF9-24BE-4A03-BB64-15693C275E74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FD401-09E3-EE35-4AA7-DBA6E6CE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7132-5841-348D-6995-A1061589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1383A8A-4DF0-46BD-9217-A5EB460AE0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67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D35D8-7E44-01FC-E04F-604005AD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2E1E0DE-5810-4D7B-B290-8DFF06323B78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A5D68-B9C2-5028-E8A6-A8E4A90B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0DE5-6523-6B9A-DB88-FD2DFA5D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D319246-7ADA-4319-B5FB-3BD0CE77C3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587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99629-10C2-3520-25CE-A7A42460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396C21F-F791-4BBC-A546-B59E109D97C3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26627-4D43-98C8-DC26-1173EC99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ECBE-9F00-2185-3B62-5C9F5C8A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64D6119-C553-49A8-A656-61AF820581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986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352EA-713E-7A5D-5AE3-6609404D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4BC1154-AF9D-4A31-889E-FA14145CAD6F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B6E17-9A1F-876D-76CD-589448E8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F7A28-3DA9-D8E2-944B-F755B072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A2FD559-B355-449D-8486-1FDC9861D2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565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82E55-BD08-E932-8607-15A1C13E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BA272388-49F4-4B1E-939F-834368CA7767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FD47F-8DA1-94BF-F2F9-D85A56B8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91C65-AD1F-6B0E-D94C-4BEE60D9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EDAAC1F-A638-4200-81D3-83792C13E3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823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484E0-C9C7-358D-FE39-82989195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F0CF1BAD-502B-4855-B031-65E92AE6A7D7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7D36D-381B-FEC9-E4C1-E9988F48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8B2D-4757-1812-A405-D6FABD5F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4542A6F-3CDC-4EB6-AF59-6C7814DD48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4727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68972-ACFD-CA90-16BB-273A59D1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3C3AA55F-9634-4C66-ADC7-DCB15998F2D7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90568-A18C-9DBA-9DAA-50A22075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35CAC-4022-8895-9511-F547D977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5AC1E44-DC34-46E1-9898-348B145018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755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E96C3-7D43-047F-FD4B-C96CC4E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D0890BD-F198-44CF-A036-78CD45AAF49E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9A916-A105-098D-EF27-5031CF54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4AD04-C16D-4FE2-AD2F-678BD264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30B916-1790-4597-8104-5216BC5330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01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FE77-4110-F2D0-A65C-A1E0E2BE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2348D-690B-4D5A-8A99-F8D55D03D881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1A9F-9210-96DE-4276-0DA4F8B0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5FCDE-FBDF-0A4F-F77D-B783074A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64591-950C-47AC-80F4-293192FF0D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665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EF8D2-1DFC-C379-040D-DE7B9BAA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653A1C7-752A-4E09-9997-317A1AF282CD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7B4C-4CDC-7A56-79FD-2FF42F0F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DDE8A-D2E2-9FB3-FE1A-9BB0F7EE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5D0B024-0E6F-424B-9170-96EC8DD586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487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27009-7C3F-6B30-2F59-956A1349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F97071CA-252B-4BA6-B67D-C6D2909DC6B3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EEF84-D9C9-755C-AE75-E68B9B728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B4F08-08CC-779F-D49A-156329AF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1498769-D817-4731-81D3-267B1DE885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834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475A-4C81-6963-63E3-C040A93E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B6E627F-8295-482F-95A8-3BBE21911415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A4017-AA37-FD37-92CC-AA42E52E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ED3CF-C85C-511D-C5C6-D87B6C02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CC23522-497D-479B-8450-2EB948254A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008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BAF02-2AE4-E598-D819-E7D4E7778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D10FB2A-DF45-4E1D-A2D7-B4CDCC790308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F46ED-76AA-FB35-B5B7-D5524177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3F76-7FA9-2268-38A7-876EC49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70225BF-7F67-4771-8C24-23EE4FE1E0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412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88511-D66D-8264-D806-18714BE4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48484C64-0DCC-424A-ABE7-BE7C9E6146AE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452B1-FC98-D942-877B-EE60EA04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79F7D-981D-B858-C514-D955050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535994-3002-4D7E-8CBD-C21D68457D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029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1860-1ACE-C5C1-1F3B-172B25AF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C9F0A70-8E69-4A2A-AAF9-18455476AA7A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AC52-59B5-A553-4DD4-252BDB27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1A387-EDA9-AACE-DC7B-98A86E5A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0E21517-5234-46DC-B345-C673002AC5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654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ABD69-FCD5-96C2-1ACF-6CF3A5F7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B32FDDEF-3066-4A49-B098-0AD7B9A1B5C0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9938E-2819-D0D8-0602-22C1AD38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F17A6-8A95-05A2-2C57-31D65C66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1BEC047-F0F1-4FCC-A3AD-36BD6862FC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36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1C395-EAF5-5761-3429-C8F575C2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AB9621F-F58E-4E9C-8E6C-71C0DF4DD283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51C7D-0B0D-5B6A-045E-FB0D69A3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EC145-C9C1-8D14-4176-BC00B592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1011DA5-B5B4-436D-A9FE-CC2302974D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372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74419-7B9D-841E-8FC2-4609FB7A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C7A4D4D6-EACA-41D2-BE9A-5BB0BB98DD57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802AA-1FAC-E3CE-41EF-61568272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9EF42-EDE0-B17F-4FEA-585F1B83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D520E35-6ED5-4837-95C0-155C53B98F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0404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3E072-1999-AB4F-C84D-91B310D3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04920001-2D05-49E5-9BF1-DDA81BC8B461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85996-0768-5D6C-6F89-3316E7DD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8C4E-0F98-5A00-7331-90E1540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7592D6B-8F4D-4698-A868-5168396565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5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0ADE8-197D-25BD-B184-BF6921BE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BD137-BE57-4228-A1BA-4FA4D4FCCE43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F830F-6E5B-EF49-DFEC-46E8AF32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3825A-1AF3-E87A-FDDF-32EA2A0B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CB0FD7-BDDA-42A7-8938-C0514EECE9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032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E5CB-8DFE-0DAF-6B24-8AB1F10B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C06E97C5-ABF4-467B-A155-6B5A932D0131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1DFD6-EE9A-05F7-DA3B-1BD19E00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CF9F7-34F4-B09E-337C-A67340A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5291E12-028F-4584-AB89-D7DD6C0328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4073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9BA29-08E8-7461-D032-E4039C39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93CD1B84-C413-43B6-B9A5-6098BC900E5B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18DE9-B61B-E55B-831B-CDB9951E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7E89E-2CFA-F70D-91B4-2682B794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4FB3112-59B0-4DC7-B183-F68404E316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731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E54E6-AFAC-B2BA-D412-325EDE48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35B33834-A71D-48D1-B73E-53AC0AE80BB5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9508-677B-9E85-10A9-49837DFF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35390-5434-CD01-E535-22A5F95B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23FC3F4-B6BE-46B4-B340-A58F74DB96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068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6EBA8-78C6-DAFE-9C70-41D0AC9B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44C3247F-1CB6-4B3B-B03D-4D6589B99824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163CF-70E8-599B-EEFD-60A7AE82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0D81B-9F7A-5DA2-CC39-DC4CE06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65F853C-8395-4327-811E-C4E59E3558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4231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48DCF-FD41-B9D6-3238-851629F1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6D1D210B-561C-4D6B-80CD-01857EB3764C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C324C-AB5D-6C2A-2E6D-F4DF6E6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E8E9-D585-3FA5-20D8-3651FE94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DAA61E2-8091-4339-A460-40245D9ABE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2719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711B-6B66-2D27-1EB1-DA3846B8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B248FF5B-D5FF-419E-AF6D-9F183AFC804D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DEC3-ACB9-787D-EA70-CCDBA95F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A86F-148D-01CD-A22A-8B2BD7DA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9C4BFE4-817C-443C-8355-9D0D3DC68A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149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8C7A-93CA-62BC-12C2-6D4C880E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9FB981C7-FFE9-40AB-9091-AAEC674D70A9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E558B-BD2B-0907-6F5C-02957508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9AD18-E9E9-9479-BD56-A2018F5C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0322ACC-D617-41B1-A430-E6A3A9DFAD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5514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19CC6-544F-8C6F-5969-1822779B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277A0E9F-F0AD-4D04-BD36-C0099875ED69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8B9B5-0BAA-6489-0389-35C478D5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9CA10-45DE-3FB6-2FCA-AF17CEF1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33C6170-4933-4418-BEA1-F4D569C087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1381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93026-B169-FCE6-75E3-27F8921D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C601D33-B650-4F54-B2F9-24B218B969AF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D25E7-A7BC-870E-5616-A312DCF3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7D1FB-5356-BB3E-5026-AA78E90A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A537DE4E-3213-40EF-9AD9-B6AA97222D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693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CBF05-7198-F55C-3E8A-0A15A8B3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4433B9F-43DD-459A-BCDD-0D77F508814E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BAD86-25DF-194C-1A63-410A6445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8AF7A-7AF7-FDE4-290B-421CA98C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0FF90CD-E53F-4145-989F-AE7E64B5CA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30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71C3A9-5A64-F541-E07E-35497FF1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F9A1DD-40A0-4F54-808F-81F288E1EF22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1EB16E9-2457-CAA0-9466-94F81C47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581467-E15B-4A55-1E8E-45BA1483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863E3F-C25E-4666-B166-B8F383945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7964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6C63D-DF7B-A035-AD80-23508ABF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0AFD778-ACA4-4815-9339-E5B452F92058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CE159-1542-BA09-7814-B8B3D67A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6BD44-D378-5268-F405-3CF74A64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14C63A-0881-419B-A12D-3E541B13CF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9246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4AB1A-5914-DF98-653D-F05776C6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0EB7320B-C9B0-4E68-9E05-2F2AA6C1BEBF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2B01C-528D-CB2F-B5D1-4494C774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8F50C-35D4-FCCD-1A35-31ED2ACB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D8B5EF8-DD5E-4E8C-BDB2-58ACB7F90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496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C5F00-2AD6-08E5-FAA1-26955280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6F29630A-893E-4A9F-B893-24EB5D2341A3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24FCC-0D7C-C60C-5AF1-48B92235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B9876-E758-2651-C6F0-770008E9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A4176CC-D99E-4C3F-B3A3-B6A590183B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434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FB72-6758-F5F2-1C85-62058BB1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9E9D384-8C23-475B-B88B-D774BE12E28D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7A55-2F16-91CA-C330-D22DCFD2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B2756-C338-510B-32D2-C8D5FDDB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05A685B-CDE7-4844-9D80-462DABA5FE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7179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B821-45C1-3170-FA25-31CFFA0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347AB405-3C16-4F4D-96BB-4059808F7C16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397EF-9A7E-EF81-55D7-22841423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D82-6E70-22AC-EF7A-893BE89E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E33FB77-694C-44EA-8FA4-67305A196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04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22D2710-1839-1CB4-A193-1F7294EF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2F4EB-9B2E-4E20-BC27-247D44290C0F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3C52024-679D-5D3C-CE08-B71E5B0E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526E84-52EF-3938-3029-427F09B8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7479E0-1994-4A02-B909-B88011B0C3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1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4B2CB7F-C217-AFD8-3AB9-9F8AF9D5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F1277-7C12-4920-B69A-25E87F09C8BA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688B7DA-058C-CD1C-7DE1-4BB69558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5CDFD0-2B03-13AC-C369-CC08629E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1136BE-E4C3-4BE5-AABE-DF15C60EDC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56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23352E6-6445-0EDE-49CC-F069E896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2F77-7EB4-4701-BF9C-285DA4C42A3B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6DE29A9-23B3-DAAF-A3A1-2344832E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5E9819-5702-0BAE-BA63-3B7842E8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7BAE5D-F254-41B3-B96D-CA5DB1433C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67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59D164E-1401-2DE0-249E-79737B57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ACAE1-62FC-4C03-BBE9-4552C2DE9164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248977-50DA-C16E-40B7-5D996583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DF12D9-7D91-2D88-4316-43A855F9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BE55C2-E276-4CA4-A511-FC3D7F8174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61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E9EE81-72DA-2B92-129B-8F51AFB1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7D97F-B4DA-40B2-B3EA-B072910328B1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D5AC06-35E1-DA54-73C0-5EA776E7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4E2BAC-80EB-CF62-331E-FFE1ED03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70ADE8-B2BC-4708-8066-CD75FCC56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69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68326-C424-A84E-D03D-1CC405827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9911C40-3240-434D-94C9-EC7AF9E2BBF8}" type="datetimeFigureOut">
              <a:rPr lang="en-US"/>
              <a:pPr>
                <a:defRPr/>
              </a:pPr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329D-2F58-E54D-0EF8-709EB1EE8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6628F-133D-319A-6CC1-E0C62C131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68B4C2C-67C5-4EC3-88A7-B63C33779EA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29" name="Picture 6">
            <a:extLst>
              <a:ext uri="{FF2B5EF4-FFF2-40B4-BE49-F238E27FC236}">
                <a16:creationId xmlns:a16="http://schemas.microsoft.com/office/drawing/2014/main" id="{FD506B2A-DD32-4110-D2D8-00A0E9CE7D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55BC78C-3A63-30CC-7471-B22D1A4BA2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02243C-9D40-621A-51A2-646091AE53DD}"/>
              </a:ext>
            </a:extLst>
          </p:cNvPr>
          <p:cNvCxnSpPr/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65E32692-DA8A-DDA1-4C23-708E1DA908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www.jetbrains.com/idea/download/other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miami.edu/profile/9930bd3ea82f8adb34c87a31680b79c4" TargetMode="External"/><Relationship Id="rId2" Type="http://schemas.openxmlformats.org/officeDocument/2006/relationships/hyperlink" Target="mailto:mogihara@miami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MN35@miami.edu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jetbrains.com/edu-products/download/#section=ide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www.jetbrains.com/idea/download/oth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B626EA6C-9206-0CFA-FD99-7470821FBB4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667000" y="304800"/>
            <a:ext cx="9296400" cy="80661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latin typeface="Helvetica" panose="020B0604020202020204" pitchFamily="34" charset="0"/>
              </a:rPr>
              <a:t>CSC120 LAB – COMPUTER PROGRAMMING 1</a:t>
            </a:r>
            <a:br>
              <a:rPr lang="en-US" altLang="en-US" sz="3200" b="1" dirty="0">
                <a:latin typeface="Helvetica" panose="020B0604020202020204" pitchFamily="34" charset="0"/>
              </a:rPr>
            </a:br>
            <a:br>
              <a:rPr lang="en-US" altLang="en-US" sz="3200" b="1" dirty="0">
                <a:latin typeface="Helvetica" panose="020B0604020202020204" pitchFamily="34" charset="0"/>
              </a:rPr>
            </a:br>
            <a:endParaRPr lang="en-US" altLang="en-US" sz="3200" b="1" dirty="0">
              <a:latin typeface="Helvetica" panose="020B0604020202020204" pitchFamily="34" charset="0"/>
            </a:endParaRPr>
          </a:p>
        </p:txBody>
      </p:sp>
      <p:sp>
        <p:nvSpPr>
          <p:cNvPr id="52227" name="Subtitle 2">
            <a:extLst>
              <a:ext uri="{FF2B5EF4-FFF2-40B4-BE49-F238E27FC236}">
                <a16:creationId xmlns:a16="http://schemas.microsoft.com/office/drawing/2014/main" id="{2DF94FD2-FDC0-F3AE-E8B3-08A2C4F3E99C}"/>
              </a:ext>
            </a:extLst>
          </p:cNvPr>
          <p:cNvSpPr txBox="1">
            <a:spLocks/>
          </p:cNvSpPr>
          <p:nvPr/>
        </p:nvSpPr>
        <p:spPr bwMode="auto">
          <a:xfrm>
            <a:off x="4953000" y="4254441"/>
            <a:ext cx="5105400" cy="16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4000" dirty="0">
                <a:solidFill>
                  <a:srgbClr val="005030"/>
                </a:solidFill>
                <a:latin typeface="Helvetica" panose="020B0604020202020204" pitchFamily="34" charset="0"/>
              </a:rPr>
              <a:t>Dr. Hien Nguyen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FB032-60E8-FD80-CBB1-10BE773E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54441"/>
            <a:ext cx="1981200" cy="4699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4D91A3-22C8-71DA-1488-9ABE4E954988}"/>
              </a:ext>
            </a:extLst>
          </p:cNvPr>
          <p:cNvSpPr txBox="1">
            <a:spLocks/>
          </p:cNvSpPr>
          <p:nvPr/>
        </p:nvSpPr>
        <p:spPr bwMode="auto">
          <a:xfrm>
            <a:off x="2514600" y="1295400"/>
            <a:ext cx="96012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7200" b="1" dirty="0">
                <a:solidFill>
                  <a:schemeClr val="bg1"/>
                </a:solidFill>
                <a:latin typeface="Helvetica" panose="020B0604020202020204" pitchFamily="34" charset="0"/>
              </a:rPr>
              <a:t>WEEKLY 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3E2B-45FC-41D2-DF42-ED81E4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981200" cy="46995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70F9368-A1BD-FA12-4796-42C284ECB0C1}"/>
              </a:ext>
            </a:extLst>
          </p:cNvPr>
          <p:cNvSpPr txBox="1">
            <a:spLocks/>
          </p:cNvSpPr>
          <p:nvPr/>
        </p:nvSpPr>
        <p:spPr bwMode="auto">
          <a:xfrm>
            <a:off x="25101" y="609600"/>
            <a:ext cx="2438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bg1"/>
                </a:solidFill>
                <a:latin typeface="Helvetica" panose="020B0604020202020204" pitchFamily="34" charset="0"/>
              </a:rPr>
              <a:t>IntelliJ IDEA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FA68-7426-1391-E847-04C72EBBA100}"/>
              </a:ext>
            </a:extLst>
          </p:cNvPr>
          <p:cNvSpPr txBox="1"/>
          <p:nvPr/>
        </p:nvSpPr>
        <p:spPr>
          <a:xfrm>
            <a:off x="3886200" y="228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https://www.jetbrains.com/idea/download/other.html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9655-F472-8200-E4AB-185B2E5CD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532"/>
          <a:stretch/>
        </p:blipFill>
        <p:spPr>
          <a:xfrm>
            <a:off x="644222" y="975392"/>
            <a:ext cx="1228071" cy="1158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0CB9F-6FDD-03DA-56C7-E036D8237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62000"/>
            <a:ext cx="9202667" cy="59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2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3E2B-45FC-41D2-DF42-ED81E4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981200" cy="4699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CB13FA-9DCA-E50E-AE19-EE3B8E0B0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963"/>
            <a:ext cx="3062972" cy="235223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0B9269E-780A-8642-8618-BC989FE2C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45"/>
            <a:ext cx="3361110" cy="235223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84F24F-0FA2-272F-E734-40D5760E2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42" y="6641"/>
            <a:ext cx="2915657" cy="23494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554F3AA-DB9D-45F0-A48E-D95E93667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66" y="2773443"/>
            <a:ext cx="3072270" cy="2377913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9CA4DC-9C1E-2BFD-3F33-09C51458C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773443"/>
            <a:ext cx="2438400" cy="232567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215D3B6-90F2-F222-0B67-18977B6707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01" y="3102050"/>
            <a:ext cx="2763393" cy="166846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208E72E-61DC-CDFB-2D74-533FEE7E7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84" y="5334000"/>
            <a:ext cx="3986615" cy="15062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47B0AA-B3DF-65AA-6B18-065A25195161}"/>
              </a:ext>
            </a:extLst>
          </p:cNvPr>
          <p:cNvSpPr txBox="1"/>
          <p:nvPr/>
        </p:nvSpPr>
        <p:spPr>
          <a:xfrm>
            <a:off x="3429000" y="238226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7AF8A-B25B-07A8-4D9A-2407BF61B9B9}"/>
              </a:ext>
            </a:extLst>
          </p:cNvPr>
          <p:cNvSpPr txBox="1"/>
          <p:nvPr/>
        </p:nvSpPr>
        <p:spPr>
          <a:xfrm>
            <a:off x="7028443" y="234370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9836D-3808-70B4-A0F0-7C51AE2946A5}"/>
              </a:ext>
            </a:extLst>
          </p:cNvPr>
          <p:cNvSpPr txBox="1"/>
          <p:nvPr/>
        </p:nvSpPr>
        <p:spPr>
          <a:xfrm>
            <a:off x="10275049" y="2358642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C608B8-402E-B3ED-F46B-7703EE03544E}"/>
              </a:ext>
            </a:extLst>
          </p:cNvPr>
          <p:cNvSpPr txBox="1"/>
          <p:nvPr/>
        </p:nvSpPr>
        <p:spPr>
          <a:xfrm>
            <a:off x="3429000" y="53340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602C50-36BD-2ECC-5E95-72EA6908C354}"/>
              </a:ext>
            </a:extLst>
          </p:cNvPr>
          <p:cNvSpPr txBox="1"/>
          <p:nvPr/>
        </p:nvSpPr>
        <p:spPr>
          <a:xfrm>
            <a:off x="6324600" y="52578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8FDE07-B920-4D49-2B35-7F00D85BB565}"/>
              </a:ext>
            </a:extLst>
          </p:cNvPr>
          <p:cNvSpPr txBox="1"/>
          <p:nvPr/>
        </p:nvSpPr>
        <p:spPr>
          <a:xfrm>
            <a:off x="9982200" y="4851503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C2C96-576E-D92E-2576-7202384D37C4}"/>
              </a:ext>
            </a:extLst>
          </p:cNvPr>
          <p:cNvSpPr txBox="1"/>
          <p:nvPr/>
        </p:nvSpPr>
        <p:spPr>
          <a:xfrm>
            <a:off x="7315200" y="6426734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Step 7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3FEB23E-B085-75CF-9896-13232E1ACDD3}"/>
              </a:ext>
            </a:extLst>
          </p:cNvPr>
          <p:cNvSpPr txBox="1">
            <a:spLocks/>
          </p:cNvSpPr>
          <p:nvPr/>
        </p:nvSpPr>
        <p:spPr>
          <a:xfrm>
            <a:off x="0" y="685800"/>
            <a:ext cx="24384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30936">
              <a:lnSpc>
                <a:spcPct val="17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Setup Weekly LAB Module</a:t>
            </a:r>
            <a:endParaRPr lang="en-US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1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08EC19-3D47-56AA-4C65-E6A2047E7286}"/>
              </a:ext>
            </a:extLst>
          </p:cNvPr>
          <p:cNvSpPr txBox="1">
            <a:spLocks/>
          </p:cNvSpPr>
          <p:nvPr/>
        </p:nvSpPr>
        <p:spPr>
          <a:xfrm>
            <a:off x="3048000" y="1828800"/>
            <a:ext cx="86106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30936">
              <a:lnSpc>
                <a:spcPct val="104000"/>
              </a:lnSpc>
              <a:spcAft>
                <a:spcPts val="600"/>
              </a:spcAft>
            </a:pPr>
            <a:r>
              <a:rPr lang="en-US" sz="6600" b="1" kern="1200" dirty="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TODAY’S LAB</a:t>
            </a:r>
            <a:endParaRPr lang="en-US" sz="8000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6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70F9368-A1BD-FA12-4796-42C284ECB0C1}"/>
              </a:ext>
            </a:extLst>
          </p:cNvPr>
          <p:cNvSpPr txBox="1">
            <a:spLocks/>
          </p:cNvSpPr>
          <p:nvPr/>
        </p:nvSpPr>
        <p:spPr bwMode="auto">
          <a:xfrm>
            <a:off x="89850" y="3180205"/>
            <a:ext cx="13904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b="1" dirty="0">
                <a:solidFill>
                  <a:srgbClr val="005030"/>
                </a:solidFill>
                <a:ea typeface="+mj-ea"/>
                <a:cs typeface="Arial" panose="020B0604020202020204" pitchFamily="34" charset="0"/>
              </a:rPr>
              <a:t>Part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FF589C8C-4ACF-6D9C-95DA-4E458087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"/>
            <a:ext cx="4964276" cy="48768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F06EE6D-9C02-0D0E-A210-0FCD01074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1" y="4971177"/>
            <a:ext cx="5052625" cy="17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3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B6250-0EDD-15C7-6F5B-5F99D5F81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ADC7596-730B-314C-E36D-EAA19AF957D7}"/>
              </a:ext>
            </a:extLst>
          </p:cNvPr>
          <p:cNvSpPr txBox="1">
            <a:spLocks/>
          </p:cNvSpPr>
          <p:nvPr/>
        </p:nvSpPr>
        <p:spPr bwMode="auto">
          <a:xfrm>
            <a:off x="89850" y="3180205"/>
            <a:ext cx="13904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b="1" dirty="0">
                <a:solidFill>
                  <a:srgbClr val="005030"/>
                </a:solidFill>
                <a:ea typeface="+mj-ea"/>
                <a:cs typeface="Arial" panose="020B0604020202020204" pitchFamily="34" charset="0"/>
              </a:rPr>
              <a:t>Part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E82054-A0D6-0291-6761-4D4417AE0FBD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BDD61774-D332-9B22-D728-EE39F1D9C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"/>
            <a:ext cx="4964276" cy="48768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65EC72E-3F9D-9F5D-8298-ACAA45436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1" y="4971177"/>
            <a:ext cx="5052625" cy="175609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5FE3555-7A88-D110-2E2F-1CDA3D0AB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174031"/>
            <a:ext cx="4790205" cy="212898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7AB257-DE40-DE62-C0BD-4C44CA62A35A}"/>
              </a:ext>
            </a:extLst>
          </p:cNvPr>
          <p:cNvSpPr txBox="1">
            <a:spLocks/>
          </p:cNvSpPr>
          <p:nvPr/>
        </p:nvSpPr>
        <p:spPr>
          <a:xfrm>
            <a:off x="7696200" y="1295400"/>
            <a:ext cx="4038599" cy="65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30936">
              <a:lnSpc>
                <a:spcPct val="104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 Data &amp; Result</a:t>
            </a:r>
            <a:endParaRPr lang="en-US" sz="3200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4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EB115-1C41-E158-816F-0D4F4B1F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98C9B75-B177-1765-76C8-E6B785DC2653}"/>
              </a:ext>
            </a:extLst>
          </p:cNvPr>
          <p:cNvSpPr txBox="1">
            <a:spLocks/>
          </p:cNvSpPr>
          <p:nvPr/>
        </p:nvSpPr>
        <p:spPr bwMode="auto">
          <a:xfrm>
            <a:off x="102433" y="2209800"/>
            <a:ext cx="13904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b="1">
                <a:solidFill>
                  <a:srgbClr val="005030"/>
                </a:solidFill>
                <a:ea typeface="+mj-ea"/>
                <a:cs typeface="Arial" panose="020B0604020202020204" pitchFamily="34" charset="0"/>
              </a:rPr>
              <a:t>Part 2</a:t>
            </a:r>
            <a:endParaRPr lang="en-US" altLang="en-US" sz="3200" b="1" dirty="0">
              <a:solidFill>
                <a:srgbClr val="005030"/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1B8ED6-FA7A-A7DA-D2F3-79ACB3F71D13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91553307-437F-18A9-F52B-503AC777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6200"/>
            <a:ext cx="5947310" cy="5562600"/>
          </a:xfrm>
          <a:prstGeom prst="rect">
            <a:avLst/>
          </a:prstGeo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B01F620-08BD-5A43-94AF-EE58940B9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638800"/>
            <a:ext cx="587717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3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3E2B-45FC-41D2-DF42-ED81E4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981200" cy="4699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88ECE-8C38-7779-DA60-4E6197CD4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7947"/>
            <a:ext cx="7371046" cy="6702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A986A-5646-77A1-0CAD-F18B9C607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280" y="685800"/>
            <a:ext cx="434932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3E2B-45FC-41D2-DF42-ED81E4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981200" cy="4699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4E859F-5D69-D6C1-5B38-4D00E620DFCB}"/>
              </a:ext>
            </a:extLst>
          </p:cNvPr>
          <p:cNvSpPr txBox="1">
            <a:spLocks/>
          </p:cNvSpPr>
          <p:nvPr/>
        </p:nvSpPr>
        <p:spPr>
          <a:xfrm>
            <a:off x="4038600" y="1707659"/>
            <a:ext cx="7238999" cy="172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30936">
              <a:lnSpc>
                <a:spcPct val="104000"/>
              </a:lnSpc>
              <a:spcAft>
                <a:spcPts val="600"/>
              </a:spcAft>
            </a:pPr>
            <a:r>
              <a:rPr lang="en-US" sz="6600" b="1" kern="120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Let’s Begin…</a:t>
            </a:r>
            <a:endParaRPr lang="en-US" sz="8000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86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6CFF1-B9F4-58F5-AB9F-4A9FFF49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139" y="0"/>
            <a:ext cx="1228813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13FC1-DAEE-E1BA-4C13-AE4BCB30A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267200"/>
            <a:ext cx="1981200" cy="4699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EE3E2-DE51-54E2-AB2F-21846D78DDA2}"/>
              </a:ext>
            </a:extLst>
          </p:cNvPr>
          <p:cNvSpPr txBox="1">
            <a:spLocks noChangeArrowheads="1"/>
          </p:cNvSpPr>
          <p:nvPr/>
        </p:nvSpPr>
        <p:spPr>
          <a:xfrm>
            <a:off x="5105400" y="1478280"/>
            <a:ext cx="57912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E043AD-BF69-55E0-4A19-01C97EC14BB4}"/>
              </a:ext>
            </a:extLst>
          </p:cNvPr>
          <p:cNvSpPr txBox="1">
            <a:spLocks/>
          </p:cNvSpPr>
          <p:nvPr/>
        </p:nvSpPr>
        <p:spPr bwMode="auto">
          <a:xfrm>
            <a:off x="5098210" y="4177772"/>
            <a:ext cx="5493589" cy="26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3600" b="1" dirty="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9453879-B6CA-86DB-9949-234F29A3BC72}"/>
              </a:ext>
            </a:extLst>
          </p:cNvPr>
          <p:cNvSpPr txBox="1">
            <a:spLocks/>
          </p:cNvSpPr>
          <p:nvPr/>
        </p:nvSpPr>
        <p:spPr bwMode="auto">
          <a:xfrm>
            <a:off x="0" y="5867400"/>
            <a:ext cx="2438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</a:rPr>
              <a:t>Lab Instructor: 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  <a:latin typeface="Helvetica" panose="020B0604020202020204" pitchFamily="34" charset="0"/>
              </a:rPr>
              <a:t>Dr. Hien Nguyen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8EEEB-3BE7-1407-3C95-DEA3016B13D6}"/>
              </a:ext>
            </a:extLst>
          </p:cNvPr>
          <p:cNvSpPr txBox="1"/>
          <p:nvPr/>
        </p:nvSpPr>
        <p:spPr>
          <a:xfrm>
            <a:off x="2684713" y="315294"/>
            <a:ext cx="91517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6600" b="1">
                <a:solidFill>
                  <a:schemeClr val="bg1"/>
                </a:solidFill>
                <a:latin typeface="Arial Black" panose="020B0A04020102020204" pitchFamily="34" charset="0"/>
              </a:rPr>
              <a:t>WEEK 3 </a:t>
            </a:r>
            <a:r>
              <a:rPr lang="en-US" alt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– </a:t>
            </a:r>
            <a:r>
              <a:rPr lang="en-US" altLang="en-US" sz="6600" b="1">
                <a:solidFill>
                  <a:schemeClr val="bg1"/>
                </a:solidFill>
                <a:latin typeface="Arial Black" panose="020B0A04020102020204" pitchFamily="34" charset="0"/>
              </a:rPr>
              <a:t>LAB 2</a:t>
            </a:r>
            <a:endParaRPr lang="en-US" altLang="en-US" sz="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20709-C46D-BA0C-0337-EB7D757FAEA4}"/>
              </a:ext>
            </a:extLst>
          </p:cNvPr>
          <p:cNvSpPr txBox="1"/>
          <p:nvPr/>
        </p:nvSpPr>
        <p:spPr>
          <a:xfrm>
            <a:off x="76200" y="990600"/>
            <a:ext cx="2209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CSC120</a:t>
            </a:r>
          </a:p>
          <a:p>
            <a:pPr algn="ctr" eaLnBrk="1" hangingPunct="1"/>
            <a:r>
              <a:rPr lang="en-US" altLang="en-US" sz="32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F76E2-C227-9E55-FFAC-B9B4EE180A58}"/>
              </a:ext>
            </a:extLst>
          </p:cNvPr>
          <p:cNvSpPr txBox="1">
            <a:spLocks/>
          </p:cNvSpPr>
          <p:nvPr/>
        </p:nvSpPr>
        <p:spPr bwMode="auto">
          <a:xfrm>
            <a:off x="2590800" y="1423290"/>
            <a:ext cx="96012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7200" b="1">
                <a:solidFill>
                  <a:schemeClr val="bg1"/>
                </a:solidFill>
                <a:latin typeface="Helvetica" panose="020B0604020202020204" pitchFamily="34" charset="0"/>
              </a:rPr>
              <a:t>Monday 1/26/2025</a:t>
            </a:r>
            <a:endParaRPr lang="en-US" altLang="en-US" sz="7200" b="1" dirty="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D49FE10-2AE1-1F92-C0E0-3C5E647422F4}"/>
              </a:ext>
            </a:extLst>
          </p:cNvPr>
          <p:cNvSpPr txBox="1">
            <a:spLocks/>
          </p:cNvSpPr>
          <p:nvPr/>
        </p:nvSpPr>
        <p:spPr bwMode="auto">
          <a:xfrm>
            <a:off x="3048000" y="3886200"/>
            <a:ext cx="8610600" cy="15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FFFF00"/>
                </a:solidFill>
                <a:latin typeface="Helvetica" panose="020B0604020202020204" pitchFamily="34" charset="0"/>
              </a:rPr>
              <a:t>Using Variable &amp; Receiving Inputs</a:t>
            </a:r>
          </a:p>
          <a:p>
            <a:pPr eaLnBrk="1" hangingPunct="1"/>
            <a:r>
              <a:rPr lang="en-US" altLang="en-US" sz="3600" b="1">
                <a:solidFill>
                  <a:srgbClr val="FFFF00"/>
                </a:solidFill>
                <a:latin typeface="Helvetica" panose="020B0604020202020204" pitchFamily="34" charset="0"/>
              </a:rPr>
              <a:t>(I</a:t>
            </a:r>
            <a:r>
              <a:rPr lang="en-US" altLang="en-US" sz="3600" b="1" dirty="0">
                <a:solidFill>
                  <a:srgbClr val="FFFF00"/>
                </a:solidFill>
                <a:latin typeface="Helvetica" panose="020B0604020202020204" pitchFamily="34" charset="0"/>
              </a:rPr>
              <a:t>.P.O.)</a:t>
            </a:r>
          </a:p>
          <a:p>
            <a:pPr eaLnBrk="1" hangingPunct="1"/>
            <a:endParaRPr lang="en-US" altLang="en-US" sz="3600" b="1" dirty="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B17481E-C734-670D-B598-95076071D162}"/>
              </a:ext>
            </a:extLst>
          </p:cNvPr>
          <p:cNvSpPr txBox="1">
            <a:spLocks/>
          </p:cNvSpPr>
          <p:nvPr/>
        </p:nvSpPr>
        <p:spPr bwMode="auto">
          <a:xfrm>
            <a:off x="2590801" y="5132580"/>
            <a:ext cx="9067800" cy="15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endParaRPr lang="en-US" altLang="en-US" sz="16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ctr" eaLnBrk="1" hangingPunct="1">
              <a:lnSpc>
                <a:spcPct val="200000"/>
              </a:lnSpc>
            </a:pPr>
            <a:r>
              <a:rPr lang="en-US" altLang="en-US" sz="2000" b="1" i="1" u="sng" dirty="0">
                <a:solidFill>
                  <a:schemeClr val="bg1"/>
                </a:solidFill>
                <a:latin typeface="Helvetica" panose="020B0604020202020204" pitchFamily="34" charset="0"/>
              </a:rPr>
              <a:t>Part 1</a:t>
            </a:r>
            <a:r>
              <a:rPr lang="en-US" altLang="en-US" sz="2000" b="1" i="1" u="sng">
                <a:solidFill>
                  <a:schemeClr val="bg1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00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i="1">
                <a:solidFill>
                  <a:schemeClr val="bg1"/>
                </a:solidFill>
                <a:latin typeface="Helvetica" panose="020B0604020202020204" pitchFamily="34" charset="0"/>
              </a:rPr>
              <a:t>Solving a System of Linear Equations with Two Unknowns</a:t>
            </a:r>
            <a:endParaRPr lang="en-US" altLang="en-US" sz="2000" i="1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ctr" eaLnBrk="1" hangingPunct="1"/>
            <a:r>
              <a:rPr lang="en-US" altLang="en-US" sz="2000" b="1" i="1" u="sng" dirty="0">
                <a:solidFill>
                  <a:schemeClr val="bg1"/>
                </a:solidFill>
                <a:latin typeface="Helvetica" panose="020B0604020202020204" pitchFamily="34" charset="0"/>
              </a:rPr>
              <a:t>Part 2</a:t>
            </a:r>
            <a:r>
              <a:rPr lang="en-US" altLang="en-US" sz="2000" b="1" i="1" u="sng">
                <a:solidFill>
                  <a:schemeClr val="bg1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000">
                <a:solidFill>
                  <a:schemeClr val="bg1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i="1">
                <a:solidFill>
                  <a:schemeClr val="bg1"/>
                </a:solidFill>
                <a:latin typeface="Helvetica" panose="020B0604020202020204" pitchFamily="34" charset="0"/>
              </a:rPr>
              <a:t>Shopping at a Cafe</a:t>
            </a:r>
            <a:endParaRPr lang="en-US" altLang="en-US" sz="2000" i="1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just" eaLnBrk="1" hangingPunct="1"/>
            <a:endParaRPr lang="en-US" altLang="en-US" sz="1600" i="1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just" eaLnBrk="1" hangingPunct="1"/>
            <a:endParaRPr lang="en-US" altLang="en-US" sz="1600" i="1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pPr algn="just" eaLnBrk="1" hangingPunct="1"/>
            <a:endParaRPr lang="en-US" altLang="en-US" sz="1600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54180D-B642-F402-2051-F658E3967DAB}"/>
              </a:ext>
            </a:extLst>
          </p:cNvPr>
          <p:cNvSpPr/>
          <p:nvPr/>
        </p:nvSpPr>
        <p:spPr>
          <a:xfrm>
            <a:off x="-63272" y="1912"/>
            <a:ext cx="12247034" cy="685800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56779" y="4413655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6D0CE-3C0E-64D4-E696-C944B200B262}"/>
              </a:ext>
            </a:extLst>
          </p:cNvPr>
          <p:cNvSpPr txBox="1"/>
          <p:nvPr/>
        </p:nvSpPr>
        <p:spPr>
          <a:xfrm>
            <a:off x="4110681" y="1920150"/>
            <a:ext cx="746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Dr. Mitsunori Ogihara</a:t>
            </a:r>
            <a:endParaRPr lang="en-US" sz="2000" b="1" dirty="0"/>
          </a:p>
          <a:p>
            <a:r>
              <a:rPr lang="en-US" sz="2000"/>
              <a:t>Professor</a:t>
            </a:r>
          </a:p>
          <a:p>
            <a:r>
              <a:rPr lang="en-US" sz="2000"/>
              <a:t>Office</a:t>
            </a:r>
            <a:r>
              <a:rPr lang="en-US" sz="2000" dirty="0"/>
              <a:t>: Ungar Building, </a:t>
            </a:r>
            <a:r>
              <a:rPr lang="en-US" sz="2000"/>
              <a:t>Room 310F</a:t>
            </a:r>
            <a:endParaRPr lang="en-US" sz="2000" dirty="0"/>
          </a:p>
          <a:p>
            <a:r>
              <a:rPr lang="en-US" sz="2000" dirty="0"/>
              <a:t>E-mail</a:t>
            </a:r>
            <a:r>
              <a:rPr lang="en-US" sz="2000"/>
              <a:t>: </a:t>
            </a:r>
            <a:r>
              <a:rPr lang="en-US" sz="2000" b="0" i="0" u="sng">
                <a:effectLst/>
                <a:latin typeface="Stag Sans Book"/>
                <a:hlinkClick r:id="rId2"/>
              </a:rPr>
              <a:t>mogihara@miami.edu</a:t>
            </a:r>
            <a:r>
              <a:rPr lang="en-US" sz="2000" b="0" i="0" u="sng">
                <a:effectLst/>
                <a:latin typeface="Stag Sans Book"/>
              </a:rPr>
              <a:t> </a:t>
            </a:r>
            <a:endParaRPr lang="en-US" sz="2000" dirty="0"/>
          </a:p>
          <a:p>
            <a:r>
              <a:rPr lang="en-US" sz="2000"/>
              <a:t>Office Hours: 	T</a:t>
            </a:r>
          </a:p>
          <a:p>
            <a:endParaRPr lang="en-US" sz="2000"/>
          </a:p>
          <a:p>
            <a:r>
              <a:rPr lang="en-US" sz="2000">
                <a:hlinkClick r:id="rId3"/>
              </a:rPr>
              <a:t>https://people.miami.edu/profile/9930bd3ea82f8adb34c87a31680b79c4</a:t>
            </a:r>
            <a:endParaRPr lang="en-US" sz="2000"/>
          </a:p>
          <a:p>
            <a:endParaRPr lang="en-US" sz="2000"/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D1126-0B06-8DB7-5193-31B5A8C0D007}"/>
              </a:ext>
            </a:extLst>
          </p:cNvPr>
          <p:cNvSpPr txBox="1">
            <a:spLocks/>
          </p:cNvSpPr>
          <p:nvPr/>
        </p:nvSpPr>
        <p:spPr>
          <a:xfrm>
            <a:off x="-63272" y="152401"/>
            <a:ext cx="12247034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005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CSC120 Lecture Professor</a:t>
            </a:r>
            <a:endParaRPr lang="en-US" sz="6000" b="1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Mitsunori Ogihara">
            <a:extLst>
              <a:ext uri="{FF2B5EF4-FFF2-40B4-BE49-F238E27FC236}">
                <a16:creationId xmlns:a16="http://schemas.microsoft.com/office/drawing/2014/main" id="{FD5ED0CA-100D-18AF-F077-E4CCBBAF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4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54180D-B642-F402-2051-F658E3967DAB}"/>
              </a:ext>
            </a:extLst>
          </p:cNvPr>
          <p:cNvSpPr/>
          <p:nvPr/>
        </p:nvSpPr>
        <p:spPr>
          <a:xfrm>
            <a:off x="-55034" y="6069"/>
            <a:ext cx="12247034" cy="685800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56779" y="4413655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59DA-B3BE-3155-740E-882C05EE3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44" y="3615081"/>
            <a:ext cx="3141656" cy="3232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6D0CE-3C0E-64D4-E696-C944B200B262}"/>
              </a:ext>
            </a:extLst>
          </p:cNvPr>
          <p:cNvSpPr txBox="1"/>
          <p:nvPr/>
        </p:nvSpPr>
        <p:spPr>
          <a:xfrm>
            <a:off x="396674" y="224495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Dr. Hien Nguyen</a:t>
            </a:r>
          </a:p>
          <a:p>
            <a:r>
              <a:rPr lang="en-US" sz="2000" dirty="0"/>
              <a:t>Lecturer</a:t>
            </a:r>
          </a:p>
          <a:p>
            <a:r>
              <a:rPr lang="en-US" sz="2000" dirty="0"/>
              <a:t>Office: Ungar Building, Room 310E</a:t>
            </a:r>
          </a:p>
          <a:p>
            <a:r>
              <a:rPr lang="en-US" sz="2000" dirty="0"/>
              <a:t>E-mail: </a:t>
            </a:r>
            <a:r>
              <a:rPr lang="en-US" sz="2000" dirty="0">
                <a:hlinkClick r:id="rId3"/>
              </a:rPr>
              <a:t>HMN35@miami.edu</a:t>
            </a:r>
            <a:endParaRPr lang="en-US" sz="2000" dirty="0"/>
          </a:p>
          <a:p>
            <a:r>
              <a:rPr lang="en-US" sz="2000" dirty="0"/>
              <a:t>Office Hours: </a:t>
            </a:r>
            <a:r>
              <a:rPr lang="en-US" sz="2000"/>
              <a:t>	Monday </a:t>
            </a:r>
            <a:r>
              <a:rPr lang="en-US" sz="2000" dirty="0"/>
              <a:t>from 7am </a:t>
            </a:r>
            <a:r>
              <a:rPr lang="en-US" sz="2000"/>
              <a:t>– 8:00am </a:t>
            </a:r>
          </a:p>
          <a:p>
            <a:r>
              <a:rPr lang="en-US" sz="2000" dirty="0"/>
              <a:t>	</a:t>
            </a:r>
            <a:r>
              <a:rPr lang="en-US" sz="2000"/>
              <a:t>	Tuesday from 10am </a:t>
            </a:r>
            <a:r>
              <a:rPr lang="en-US" sz="2000" dirty="0"/>
              <a:t>– 12:00pm, </a:t>
            </a:r>
          </a:p>
          <a:p>
            <a:r>
              <a:rPr lang="en-US" sz="2000" dirty="0"/>
              <a:t>		Thursday </a:t>
            </a:r>
            <a:r>
              <a:rPr lang="en-US" sz="2000"/>
              <a:t>from 10am </a:t>
            </a:r>
            <a:r>
              <a:rPr lang="en-US" sz="2000" dirty="0"/>
              <a:t>– 12pm, </a:t>
            </a:r>
          </a:p>
          <a:p>
            <a:r>
              <a:rPr lang="en-US" sz="2000" dirty="0"/>
              <a:t>		or by appointment</a:t>
            </a:r>
          </a:p>
          <a:p>
            <a:endParaRPr lang="en-US" sz="2000" dirty="0"/>
          </a:p>
          <a:p>
            <a:r>
              <a:rPr lang="en-US" sz="2000" b="1" dirty="0"/>
              <a:t>Teaching Assistants &amp; their office hours at Ungar Building, room 310T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Martineulr Decastro Marasigan : TBA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Esteban Isaac Morales : TBA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Everett Xu: TBA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Fakhir Ahmed Aslam : TBA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D1126-0B06-8DB7-5193-31B5A8C0D007}"/>
              </a:ext>
            </a:extLst>
          </p:cNvPr>
          <p:cNvSpPr txBox="1">
            <a:spLocks/>
          </p:cNvSpPr>
          <p:nvPr/>
        </p:nvSpPr>
        <p:spPr>
          <a:xfrm>
            <a:off x="-55034" y="76201"/>
            <a:ext cx="11485034" cy="151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005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Instructor </a:t>
            </a:r>
            <a:r>
              <a:rPr lang="en-US" sz="6000" b="1" dirty="0">
                <a:solidFill>
                  <a:srgbClr val="005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TAs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CE91D-02C6-0ABF-CF35-43D3B302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219200"/>
            <a:ext cx="1616754" cy="1157535"/>
          </a:xfrm>
          <a:prstGeom prst="roundRect">
            <a:avLst>
              <a:gd name="adj" fmla="val 144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82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08EC19-3D47-56AA-4C65-E6A2047E7286}"/>
              </a:ext>
            </a:extLst>
          </p:cNvPr>
          <p:cNvSpPr txBox="1">
            <a:spLocks/>
          </p:cNvSpPr>
          <p:nvPr/>
        </p:nvSpPr>
        <p:spPr>
          <a:xfrm>
            <a:off x="8610600" y="1981200"/>
            <a:ext cx="3581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30936">
              <a:lnSpc>
                <a:spcPct val="104000"/>
              </a:lnSpc>
              <a:spcAft>
                <a:spcPts val="600"/>
              </a:spcAft>
            </a:pPr>
            <a:r>
              <a:rPr lang="en-US" sz="4200" b="1" kern="1200" dirty="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FUN FACT</a:t>
            </a:r>
          </a:p>
          <a:p>
            <a:pPr algn="ctr" defTabSz="630936">
              <a:lnSpc>
                <a:spcPct val="104000"/>
              </a:lnSpc>
              <a:spcAft>
                <a:spcPts val="600"/>
              </a:spcAft>
            </a:pPr>
            <a:r>
              <a:rPr lang="en-US" sz="4200" b="1" dirty="0">
                <a:solidFill>
                  <a:srgbClr val="005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br>
              <a:rPr lang="en-US" sz="4200" b="1" dirty="0">
                <a:solidFill>
                  <a:srgbClr val="00503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 b="1" dirty="0">
                <a:solidFill>
                  <a:srgbClr val="005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en-US" sz="4200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D8B6F6E-54C1-83C2-1AAC-961636AFF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05" y="0"/>
            <a:ext cx="5507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folder with a qr code&#10;&#10;Description automatically generated">
            <a:extLst>
              <a:ext uri="{FF2B5EF4-FFF2-40B4-BE49-F238E27FC236}">
                <a16:creationId xmlns:a16="http://schemas.microsoft.com/office/drawing/2014/main" id="{2D8A789D-1E65-E547-A1D5-6AE49AE78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33"/>
            <a:ext cx="12192000" cy="66061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C169C-6676-86B8-D2BB-B85AC83D214E}"/>
              </a:ext>
            </a:extLst>
          </p:cNvPr>
          <p:cNvSpPr/>
          <p:nvPr/>
        </p:nvSpPr>
        <p:spPr>
          <a:xfrm>
            <a:off x="5206965" y="125933"/>
            <a:ext cx="6680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Taking Attendance</a:t>
            </a:r>
            <a:endParaRPr lang="en-US" sz="54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33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08EC19-3D47-56AA-4C65-E6A2047E7286}"/>
              </a:ext>
            </a:extLst>
          </p:cNvPr>
          <p:cNvSpPr txBox="1">
            <a:spLocks/>
          </p:cNvSpPr>
          <p:nvPr/>
        </p:nvSpPr>
        <p:spPr>
          <a:xfrm>
            <a:off x="3048000" y="1828800"/>
            <a:ext cx="86106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30936">
              <a:lnSpc>
                <a:spcPct val="104000"/>
              </a:lnSpc>
              <a:spcAft>
                <a:spcPts val="600"/>
              </a:spcAft>
            </a:pPr>
            <a:r>
              <a:rPr lang="en-US" sz="6600" b="1" kern="1200" dirty="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Remind </a:t>
            </a:r>
            <a:r>
              <a:rPr lang="en-US" sz="6600" b="1" kern="120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of FIRST </a:t>
            </a:r>
            <a:r>
              <a:rPr lang="en-US" sz="6600" b="1" kern="1200" dirty="0">
                <a:solidFill>
                  <a:srgbClr val="00503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WEEK LAB WORK</a:t>
            </a:r>
            <a:endParaRPr lang="en-US" sz="8000" dirty="0">
              <a:solidFill>
                <a:srgbClr val="005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7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3E2B-45FC-41D2-DF42-ED81E4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981200" cy="46995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70F9368-A1BD-FA12-4796-42C284ECB0C1}"/>
              </a:ext>
            </a:extLst>
          </p:cNvPr>
          <p:cNvSpPr txBox="1">
            <a:spLocks/>
          </p:cNvSpPr>
          <p:nvPr/>
        </p:nvSpPr>
        <p:spPr bwMode="auto">
          <a:xfrm>
            <a:off x="25101" y="609600"/>
            <a:ext cx="2438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bg1"/>
                </a:solidFill>
                <a:latin typeface="Helvetica" panose="020B0604020202020204" pitchFamily="34" charset="0"/>
              </a:rPr>
              <a:t>IntelliJ IDEA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FA68-7426-1391-E847-04C72EBBA100}"/>
              </a:ext>
            </a:extLst>
          </p:cNvPr>
          <p:cNvSpPr txBox="1"/>
          <p:nvPr/>
        </p:nvSpPr>
        <p:spPr>
          <a:xfrm>
            <a:off x="3886200" y="22860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THIS IS THE DIRECT LINK TO DOWNLOAD</a:t>
            </a:r>
          </a:p>
          <a:p>
            <a:pPr algn="ctr"/>
            <a:endParaRPr lang="en-US"/>
          </a:p>
          <a:p>
            <a:pPr algn="ctr"/>
            <a:r>
              <a:rPr lang="en-US">
                <a:hlinkClick r:id="rId4"/>
              </a:rPr>
              <a:t>https://www.jetbrains.com/edu-products/download/#section=idea</a:t>
            </a:r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9655-F472-8200-E4AB-185B2E5CD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532"/>
          <a:stretch/>
        </p:blipFill>
        <p:spPr>
          <a:xfrm>
            <a:off x="644222" y="975392"/>
            <a:ext cx="1228071" cy="115820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E4A373-15DA-D3D0-3F44-A0693C8FE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22" y="1487798"/>
            <a:ext cx="830010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0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3E2B-45FC-41D2-DF42-ED81E4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1981200" cy="46995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70F9368-A1BD-FA12-4796-42C284ECB0C1}"/>
              </a:ext>
            </a:extLst>
          </p:cNvPr>
          <p:cNvSpPr txBox="1">
            <a:spLocks/>
          </p:cNvSpPr>
          <p:nvPr/>
        </p:nvSpPr>
        <p:spPr bwMode="auto">
          <a:xfrm>
            <a:off x="25101" y="609600"/>
            <a:ext cx="2438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bg1"/>
                </a:solidFill>
                <a:latin typeface="Helvetica" panose="020B0604020202020204" pitchFamily="34" charset="0"/>
              </a:rPr>
              <a:t>IntelliJ IDEA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24BA2-E3C5-4AAC-4F16-33E6A50716AE}"/>
              </a:ext>
            </a:extLst>
          </p:cNvPr>
          <p:cNvSpPr txBox="1">
            <a:spLocks noChangeArrowheads="1"/>
          </p:cNvSpPr>
          <p:nvPr/>
        </p:nvSpPr>
        <p:spPr>
          <a:xfrm>
            <a:off x="3200400" y="1371600"/>
            <a:ext cx="7239000" cy="518160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FontTx/>
              <a:buChar char="•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FA68-7426-1391-E847-04C72EBBA100}"/>
              </a:ext>
            </a:extLst>
          </p:cNvPr>
          <p:cNvSpPr txBox="1"/>
          <p:nvPr/>
        </p:nvSpPr>
        <p:spPr>
          <a:xfrm>
            <a:off x="3886200" y="228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https://www.jetbrains.com/idea/download/other.html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E9655-F472-8200-E4AB-185B2E5CD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532"/>
          <a:stretch/>
        </p:blipFill>
        <p:spPr>
          <a:xfrm>
            <a:off x="644222" y="975392"/>
            <a:ext cx="1228071" cy="1158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0CB9F-6FDD-03DA-56C7-E036D8237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62000"/>
            <a:ext cx="9202667" cy="59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7327"/>
      </p:ext>
    </p:extLst>
  </p:cSld>
  <p:clrMapOvr>
    <a:masterClrMapping/>
  </p:clrMapOvr>
</p:sld>
</file>

<file path=ppt/theme/theme1.xml><?xml version="1.0" encoding="utf-8"?>
<a:theme xmlns:a="http://schemas.openxmlformats.org/drawingml/2006/main" name="UM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M Templat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M Templat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NK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300</Words>
  <Application>Microsoft Office PowerPoint</Application>
  <PresentationFormat>Widescreen</PresentationFormat>
  <Paragraphs>76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Helvetica</vt:lpstr>
      <vt:lpstr>Stag Sans Book</vt:lpstr>
      <vt:lpstr>UM Template</vt:lpstr>
      <vt:lpstr>UM Template 2</vt:lpstr>
      <vt:lpstr>UM Template 3</vt:lpstr>
      <vt:lpstr>BLANK1</vt:lpstr>
      <vt:lpstr>CSC120 LAB – COMPUTER PROGRAMMING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Miami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Hien Nguyen</dc:creator>
  <cp:lastModifiedBy>Hien Nguyen</cp:lastModifiedBy>
  <cp:revision>307</cp:revision>
  <cp:lastPrinted>2024-01-22T12:06:01Z</cp:lastPrinted>
  <dcterms:created xsi:type="dcterms:W3CDTF">2009-06-09T16:07:11Z</dcterms:created>
  <dcterms:modified xsi:type="dcterms:W3CDTF">2025-01-27T05:05:30Z</dcterms:modified>
</cp:coreProperties>
</file>